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66" r:id="rId3"/>
    <p:sldId id="285" r:id="rId4"/>
    <p:sldId id="286" r:id="rId5"/>
    <p:sldId id="27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41" autoAdjust="0"/>
    <p:restoredTop sz="89520" autoAdjust="0"/>
  </p:normalViewPr>
  <p:slideViewPr>
    <p:cSldViewPr>
      <p:cViewPr varScale="1">
        <p:scale>
          <a:sx n="120" d="100"/>
          <a:sy n="120" d="100"/>
        </p:scale>
        <p:origin x="630"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AD5E77-18BD-4447-B6E0-6D30DF454CC6}" type="datetimeFigureOut">
              <a:rPr lang="en-US" smtClean="0"/>
              <a:t>8/29/2014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077FB3-E300-442B-9BD9-406348A62049}" type="slidenum">
              <a:rPr lang="en-US" smtClean="0"/>
              <a:t>‹#›</a:t>
            </a:fld>
            <a:endParaRPr lang="en-US"/>
          </a:p>
        </p:txBody>
      </p:sp>
    </p:spTree>
    <p:extLst>
      <p:ext uri="{BB962C8B-B14F-4D97-AF65-F5344CB8AC3E}">
        <p14:creationId xmlns:p14="http://schemas.microsoft.com/office/powerpoint/2010/main" val="6414143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FB077FB3-E300-442B-9BD9-406348A62049}" type="slidenum">
              <a:rPr lang="en-US" smtClean="0"/>
              <a:t>2</a:t>
            </a:fld>
            <a:endParaRPr lang="en-US"/>
          </a:p>
        </p:txBody>
      </p:sp>
    </p:spTree>
    <p:extLst>
      <p:ext uri="{BB962C8B-B14F-4D97-AF65-F5344CB8AC3E}">
        <p14:creationId xmlns:p14="http://schemas.microsoft.com/office/powerpoint/2010/main" val="23937202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7310A43-0F3A-487C-8112-1FC4BFC98528}" type="datetimeFigureOut">
              <a:rPr lang="en-US" smtClean="0"/>
              <a:t>8/29/2014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D129F3-0C45-4A80-8E4D-50BA30C64264}" type="slidenum">
              <a:rPr lang="en-US" smtClean="0"/>
              <a:t>‹#›</a:t>
            </a:fld>
            <a:endParaRPr lang="en-US"/>
          </a:p>
        </p:txBody>
      </p:sp>
    </p:spTree>
    <p:extLst>
      <p:ext uri="{BB962C8B-B14F-4D97-AF65-F5344CB8AC3E}">
        <p14:creationId xmlns:p14="http://schemas.microsoft.com/office/powerpoint/2010/main" val="336573644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310A43-0F3A-487C-8112-1FC4BFC98528}" type="datetimeFigureOut">
              <a:rPr lang="en-US" smtClean="0"/>
              <a:t>8/29/2014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D129F3-0C45-4A80-8E4D-50BA30C64264}" type="slidenum">
              <a:rPr lang="en-US" smtClean="0"/>
              <a:t>‹#›</a:t>
            </a:fld>
            <a:endParaRPr lang="en-US"/>
          </a:p>
        </p:txBody>
      </p:sp>
    </p:spTree>
    <p:extLst>
      <p:ext uri="{BB962C8B-B14F-4D97-AF65-F5344CB8AC3E}">
        <p14:creationId xmlns:p14="http://schemas.microsoft.com/office/powerpoint/2010/main" val="4030813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310A43-0F3A-487C-8112-1FC4BFC98528}" type="datetimeFigureOut">
              <a:rPr lang="en-US" smtClean="0"/>
              <a:t>8/29/2014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D129F3-0C45-4A80-8E4D-50BA30C64264}" type="slidenum">
              <a:rPr lang="en-US" smtClean="0"/>
              <a:t>‹#›</a:t>
            </a:fld>
            <a:endParaRPr lang="en-US"/>
          </a:p>
        </p:txBody>
      </p:sp>
    </p:spTree>
    <p:extLst>
      <p:ext uri="{BB962C8B-B14F-4D97-AF65-F5344CB8AC3E}">
        <p14:creationId xmlns:p14="http://schemas.microsoft.com/office/powerpoint/2010/main" val="26368452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310A43-0F3A-487C-8112-1FC4BFC98528}" type="datetimeFigureOut">
              <a:rPr lang="en-US" smtClean="0"/>
              <a:t>8/29/2014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D129F3-0C45-4A80-8E4D-50BA30C64264}" type="slidenum">
              <a:rPr lang="en-US" smtClean="0"/>
              <a:t>‹#›</a:t>
            </a:fld>
            <a:endParaRPr lang="en-US"/>
          </a:p>
        </p:txBody>
      </p:sp>
      <p:sp>
        <p:nvSpPr>
          <p:cNvPr id="7" name="TextBox 6"/>
          <p:cNvSpPr txBox="1"/>
          <p:nvPr userDrawn="1"/>
        </p:nvSpPr>
        <p:spPr>
          <a:xfrm>
            <a:off x="8686824" y="6553200"/>
            <a:ext cx="457176" cy="369332"/>
          </a:xfrm>
          <a:prstGeom prst="rect">
            <a:avLst/>
          </a:prstGeom>
          <a:noFill/>
        </p:spPr>
        <p:txBody>
          <a:bodyPr wrap="none" rtlCol="0">
            <a:spAutoFit/>
          </a:bodyPr>
          <a:lstStyle/>
          <a:p>
            <a:fld id="{7EEE0370-E8CE-465F-9F30-1845CFA05F8A}" type="slidenum">
              <a:rPr lang="en-US" smtClean="0"/>
              <a:t>‹#›</a:t>
            </a:fld>
            <a:endParaRPr lang="en-US" dirty="0"/>
          </a:p>
        </p:txBody>
      </p:sp>
    </p:spTree>
    <p:extLst>
      <p:ext uri="{BB962C8B-B14F-4D97-AF65-F5344CB8AC3E}">
        <p14:creationId xmlns:p14="http://schemas.microsoft.com/office/powerpoint/2010/main" val="222740940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7310A43-0F3A-487C-8112-1FC4BFC98528}" type="datetimeFigureOut">
              <a:rPr lang="en-US" smtClean="0"/>
              <a:t>8/29/2014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D129F3-0C45-4A80-8E4D-50BA30C64264}" type="slidenum">
              <a:rPr lang="en-US" smtClean="0"/>
              <a:t>‹#›</a:t>
            </a:fld>
            <a:endParaRPr lang="en-US"/>
          </a:p>
        </p:txBody>
      </p:sp>
    </p:spTree>
    <p:extLst>
      <p:ext uri="{BB962C8B-B14F-4D97-AF65-F5344CB8AC3E}">
        <p14:creationId xmlns:p14="http://schemas.microsoft.com/office/powerpoint/2010/main" val="3552092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7310A43-0F3A-487C-8112-1FC4BFC98528}" type="datetimeFigureOut">
              <a:rPr lang="en-US" smtClean="0"/>
              <a:t>8/29/2014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D129F3-0C45-4A80-8E4D-50BA30C64264}" type="slidenum">
              <a:rPr lang="en-US" smtClean="0"/>
              <a:t>‹#›</a:t>
            </a:fld>
            <a:endParaRPr lang="en-US"/>
          </a:p>
        </p:txBody>
      </p:sp>
    </p:spTree>
    <p:extLst>
      <p:ext uri="{BB962C8B-B14F-4D97-AF65-F5344CB8AC3E}">
        <p14:creationId xmlns:p14="http://schemas.microsoft.com/office/powerpoint/2010/main" val="2169190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7310A43-0F3A-487C-8112-1FC4BFC98528}" type="datetimeFigureOut">
              <a:rPr lang="en-US" smtClean="0"/>
              <a:t>8/29/2014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D129F3-0C45-4A80-8E4D-50BA30C64264}" type="slidenum">
              <a:rPr lang="en-US" smtClean="0"/>
              <a:t>‹#›</a:t>
            </a:fld>
            <a:endParaRPr lang="en-US"/>
          </a:p>
        </p:txBody>
      </p:sp>
    </p:spTree>
    <p:extLst>
      <p:ext uri="{BB962C8B-B14F-4D97-AF65-F5344CB8AC3E}">
        <p14:creationId xmlns:p14="http://schemas.microsoft.com/office/powerpoint/2010/main" val="17288664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7310A43-0F3A-487C-8112-1FC4BFC98528}" type="datetimeFigureOut">
              <a:rPr lang="en-US" smtClean="0"/>
              <a:t>8/29/2014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D129F3-0C45-4A80-8E4D-50BA30C64264}" type="slidenum">
              <a:rPr lang="en-US" smtClean="0"/>
              <a:t>‹#›</a:t>
            </a:fld>
            <a:endParaRPr lang="en-US"/>
          </a:p>
        </p:txBody>
      </p:sp>
    </p:spTree>
    <p:extLst>
      <p:ext uri="{BB962C8B-B14F-4D97-AF65-F5344CB8AC3E}">
        <p14:creationId xmlns:p14="http://schemas.microsoft.com/office/powerpoint/2010/main" val="3293639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310A43-0F3A-487C-8112-1FC4BFC98528}" type="datetimeFigureOut">
              <a:rPr lang="en-US" smtClean="0"/>
              <a:t>8/29/2014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D129F3-0C45-4A80-8E4D-50BA30C64264}" type="slidenum">
              <a:rPr lang="en-US" smtClean="0"/>
              <a:t>‹#›</a:t>
            </a:fld>
            <a:endParaRPr lang="en-US" dirty="0"/>
          </a:p>
        </p:txBody>
      </p:sp>
    </p:spTree>
    <p:extLst>
      <p:ext uri="{BB962C8B-B14F-4D97-AF65-F5344CB8AC3E}">
        <p14:creationId xmlns:p14="http://schemas.microsoft.com/office/powerpoint/2010/main" val="28672093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310A43-0F3A-487C-8112-1FC4BFC98528}" type="datetimeFigureOut">
              <a:rPr lang="en-US" smtClean="0"/>
              <a:t>8/29/2014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D129F3-0C45-4A80-8E4D-50BA30C64264}" type="slidenum">
              <a:rPr lang="en-US" smtClean="0"/>
              <a:t>‹#›</a:t>
            </a:fld>
            <a:endParaRPr lang="en-US"/>
          </a:p>
        </p:txBody>
      </p:sp>
    </p:spTree>
    <p:extLst>
      <p:ext uri="{BB962C8B-B14F-4D97-AF65-F5344CB8AC3E}">
        <p14:creationId xmlns:p14="http://schemas.microsoft.com/office/powerpoint/2010/main" val="16090220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310A43-0F3A-487C-8112-1FC4BFC98528}" type="datetimeFigureOut">
              <a:rPr lang="en-US" smtClean="0"/>
              <a:t>8/29/2014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D129F3-0C45-4A80-8E4D-50BA30C64264}" type="slidenum">
              <a:rPr lang="en-US" smtClean="0"/>
              <a:t>‹#›</a:t>
            </a:fld>
            <a:endParaRPr lang="en-US"/>
          </a:p>
        </p:txBody>
      </p:sp>
    </p:spTree>
    <p:extLst>
      <p:ext uri="{BB962C8B-B14F-4D97-AF65-F5344CB8AC3E}">
        <p14:creationId xmlns:p14="http://schemas.microsoft.com/office/powerpoint/2010/main" val="28552446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310A43-0F3A-487C-8112-1FC4BFC98528}" type="datetimeFigureOut">
              <a:rPr lang="en-US" smtClean="0"/>
              <a:t>8/29/2014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D129F3-0C45-4A80-8E4D-50BA30C64264}" type="slidenum">
              <a:rPr lang="en-US" smtClean="0"/>
              <a:t>‹#›</a:t>
            </a:fld>
            <a:endParaRPr lang="en-US" dirty="0"/>
          </a:p>
        </p:txBody>
      </p:sp>
    </p:spTree>
    <p:extLst>
      <p:ext uri="{BB962C8B-B14F-4D97-AF65-F5344CB8AC3E}">
        <p14:creationId xmlns:p14="http://schemas.microsoft.com/office/powerpoint/2010/main" val="1673757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90600" y="1762542"/>
            <a:ext cx="7162800" cy="2123658"/>
          </a:xfrm>
          <a:prstGeom prst="rect">
            <a:avLst/>
          </a:prstGeom>
        </p:spPr>
        <p:txBody>
          <a:bodyPr wrap="square">
            <a:spAutoFit/>
          </a:bodyPr>
          <a:lstStyle/>
          <a:p>
            <a:pPr algn="ctr"/>
            <a:r>
              <a:rPr lang="en-US" sz="4400" dirty="0" smtClean="0"/>
              <a:t>AVTC Model Based Design Curriculum Development Project</a:t>
            </a:r>
            <a:endParaRPr lang="en-US" sz="4400" dirty="0"/>
          </a:p>
        </p:txBody>
      </p:sp>
    </p:spTree>
    <p:extLst>
      <p:ext uri="{BB962C8B-B14F-4D97-AF65-F5344CB8AC3E}">
        <p14:creationId xmlns:p14="http://schemas.microsoft.com/office/powerpoint/2010/main" val="35663181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90600" y="533400"/>
            <a:ext cx="7162800" cy="2123658"/>
          </a:xfrm>
          <a:prstGeom prst="rect">
            <a:avLst/>
          </a:prstGeom>
        </p:spPr>
        <p:txBody>
          <a:bodyPr wrap="square">
            <a:spAutoFit/>
          </a:bodyPr>
          <a:lstStyle/>
          <a:p>
            <a:pPr algn="ctr"/>
            <a:r>
              <a:rPr lang="en-US" sz="4400" dirty="0" smtClean="0"/>
              <a:t>An Introduction to </a:t>
            </a:r>
          </a:p>
          <a:p>
            <a:pPr algn="ctr"/>
            <a:r>
              <a:rPr lang="en-US" sz="4400" dirty="0" smtClean="0"/>
              <a:t>Modeling an </a:t>
            </a:r>
          </a:p>
          <a:p>
            <a:pPr algn="ctr"/>
            <a:r>
              <a:rPr lang="en-US" sz="4400" dirty="0" smtClean="0"/>
              <a:t>Energy Storage System (ESS)</a:t>
            </a:r>
            <a:endParaRPr lang="en-US" sz="4400" dirty="0"/>
          </a:p>
        </p:txBody>
      </p:sp>
      <p:sp>
        <p:nvSpPr>
          <p:cNvPr id="3" name="Rectangle 2"/>
          <p:cNvSpPr/>
          <p:nvPr/>
        </p:nvSpPr>
        <p:spPr>
          <a:xfrm>
            <a:off x="0" y="3581400"/>
            <a:ext cx="9144000" cy="1446550"/>
          </a:xfrm>
          <a:prstGeom prst="rect">
            <a:avLst/>
          </a:prstGeom>
        </p:spPr>
        <p:txBody>
          <a:bodyPr wrap="square">
            <a:spAutoFit/>
          </a:bodyPr>
          <a:lstStyle/>
          <a:p>
            <a:pPr algn="ctr"/>
            <a:r>
              <a:rPr lang="en-US" sz="4400" dirty="0" smtClean="0"/>
              <a:t>Simulink Model of SOC Feedback Observer</a:t>
            </a:r>
            <a:endParaRPr lang="en-US" sz="4400" dirty="0"/>
          </a:p>
        </p:txBody>
      </p:sp>
      <p:sp>
        <p:nvSpPr>
          <p:cNvPr id="2" name="TextBox 1"/>
          <p:cNvSpPr txBox="1"/>
          <p:nvPr/>
        </p:nvSpPr>
        <p:spPr>
          <a:xfrm>
            <a:off x="6172200" y="5705058"/>
            <a:ext cx="2688044" cy="923330"/>
          </a:xfrm>
          <a:prstGeom prst="rect">
            <a:avLst/>
          </a:prstGeom>
          <a:noFill/>
        </p:spPr>
        <p:txBody>
          <a:bodyPr wrap="none" rtlCol="0">
            <a:spAutoFit/>
          </a:bodyPr>
          <a:lstStyle/>
          <a:p>
            <a:r>
              <a:rPr lang="en-US" dirty="0" smtClean="0"/>
              <a:t>Donald </a:t>
            </a:r>
            <a:r>
              <a:rPr lang="en-US" dirty="0" err="1" smtClean="0"/>
              <a:t>Docimo</a:t>
            </a:r>
            <a:endParaRPr lang="en-US" dirty="0" smtClean="0"/>
          </a:p>
          <a:p>
            <a:r>
              <a:rPr lang="en-US" dirty="0"/>
              <a:t>Mohammad </a:t>
            </a:r>
            <a:r>
              <a:rPr lang="en-US" dirty="0" err="1" smtClean="0"/>
              <a:t>Ghanaatpishe</a:t>
            </a:r>
            <a:endParaRPr lang="en-US" dirty="0" smtClean="0"/>
          </a:p>
          <a:p>
            <a:r>
              <a:rPr lang="en-US" dirty="0" err="1" smtClean="0"/>
              <a:t>Hosam</a:t>
            </a:r>
            <a:r>
              <a:rPr lang="en-US" dirty="0" smtClean="0"/>
              <a:t> </a:t>
            </a:r>
            <a:r>
              <a:rPr lang="en-US" dirty="0" err="1" smtClean="0"/>
              <a:t>Fathy</a:t>
            </a:r>
            <a:endParaRPr lang="en-US" dirty="0"/>
          </a:p>
        </p:txBody>
      </p:sp>
    </p:spTree>
    <p:extLst>
      <p:ext uri="{BB962C8B-B14F-4D97-AF65-F5344CB8AC3E}">
        <p14:creationId xmlns:p14="http://schemas.microsoft.com/office/powerpoint/2010/main" val="37723339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Feedback Observer Model</a:t>
            </a:r>
            <a:endParaRPr lang="en-US" dirty="0"/>
          </a:p>
        </p:txBody>
      </p:sp>
      <p:pic>
        <p:nvPicPr>
          <p:cNvPr id="6" name="Picture 5"/>
          <p:cNvPicPr>
            <a:picLocks noChangeAspect="1"/>
          </p:cNvPicPr>
          <p:nvPr/>
        </p:nvPicPr>
        <p:blipFill>
          <a:blip r:embed="rId2"/>
          <a:stretch>
            <a:fillRect/>
          </a:stretch>
        </p:blipFill>
        <p:spPr>
          <a:xfrm>
            <a:off x="685800" y="1524000"/>
            <a:ext cx="4762500" cy="1375441"/>
          </a:xfrm>
          <a:prstGeom prst="rect">
            <a:avLst/>
          </a:prstGeom>
        </p:spPr>
      </p:pic>
      <p:pic>
        <p:nvPicPr>
          <p:cNvPr id="8" name="Picture 7"/>
          <p:cNvPicPr>
            <a:picLocks noChangeAspect="1"/>
          </p:cNvPicPr>
          <p:nvPr/>
        </p:nvPicPr>
        <p:blipFill>
          <a:blip r:embed="rId3"/>
          <a:stretch>
            <a:fillRect/>
          </a:stretch>
        </p:blipFill>
        <p:spPr>
          <a:xfrm>
            <a:off x="838200" y="3200400"/>
            <a:ext cx="7473785" cy="3385185"/>
          </a:xfrm>
          <a:prstGeom prst="rect">
            <a:avLst/>
          </a:prstGeom>
        </p:spPr>
      </p:pic>
      <p:sp>
        <p:nvSpPr>
          <p:cNvPr id="9" name="TextBox 8"/>
          <p:cNvSpPr txBox="1"/>
          <p:nvPr/>
        </p:nvSpPr>
        <p:spPr>
          <a:xfrm>
            <a:off x="6096000" y="1524000"/>
            <a:ext cx="2733533" cy="923330"/>
          </a:xfrm>
          <a:prstGeom prst="rect">
            <a:avLst/>
          </a:prstGeom>
          <a:noFill/>
        </p:spPr>
        <p:txBody>
          <a:bodyPr wrap="square" rtlCol="0">
            <a:spAutoFit/>
          </a:bodyPr>
          <a:lstStyle/>
          <a:p>
            <a:r>
              <a:rPr lang="en-US" dirty="0" smtClean="0"/>
              <a:t>The L value was found by tuning the model until desired results were met.</a:t>
            </a:r>
            <a:endParaRPr lang="en-US" sz="1800" kern="1200" dirty="0">
              <a:solidFill>
                <a:schemeClr val="tx1"/>
              </a:solidFill>
              <a:latin typeface="+mn-lt"/>
              <a:ea typeface="+mn-ea"/>
              <a:cs typeface="+mn-cs"/>
            </a:endParaRPr>
          </a:p>
        </p:txBody>
      </p:sp>
    </p:spTree>
    <p:extLst>
      <p:ext uri="{BB962C8B-B14F-4D97-AF65-F5344CB8AC3E}">
        <p14:creationId xmlns:p14="http://schemas.microsoft.com/office/powerpoint/2010/main" val="2588795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6232"/>
            <a:ext cx="8229600" cy="1143000"/>
          </a:xfrm>
        </p:spPr>
        <p:txBody>
          <a:bodyPr>
            <a:normAutofit fontScale="90000"/>
          </a:bodyPr>
          <a:lstStyle/>
          <a:p>
            <a:r>
              <a:rPr lang="en-US" dirty="0" smtClean="0"/>
              <a:t>Battery Cell with Feedback Observer</a:t>
            </a:r>
            <a:endParaRPr lang="en-US" dirty="0"/>
          </a:p>
        </p:txBody>
      </p:sp>
      <p:pic>
        <p:nvPicPr>
          <p:cNvPr id="5" name="Picture 4"/>
          <p:cNvPicPr>
            <a:picLocks noChangeAspect="1"/>
          </p:cNvPicPr>
          <p:nvPr/>
        </p:nvPicPr>
        <p:blipFill>
          <a:blip r:embed="rId2"/>
          <a:stretch>
            <a:fillRect/>
          </a:stretch>
        </p:blipFill>
        <p:spPr>
          <a:xfrm>
            <a:off x="304800" y="1752600"/>
            <a:ext cx="8534400" cy="2458971"/>
          </a:xfrm>
          <a:prstGeom prst="rect">
            <a:avLst/>
          </a:prstGeom>
        </p:spPr>
      </p:pic>
      <p:sp>
        <p:nvSpPr>
          <p:cNvPr id="6" name="TextBox 5"/>
          <p:cNvSpPr txBox="1"/>
          <p:nvPr/>
        </p:nvSpPr>
        <p:spPr>
          <a:xfrm>
            <a:off x="685801" y="4944070"/>
            <a:ext cx="7467600" cy="923330"/>
          </a:xfrm>
          <a:prstGeom prst="rect">
            <a:avLst/>
          </a:prstGeom>
          <a:noFill/>
        </p:spPr>
        <p:txBody>
          <a:bodyPr wrap="square" rtlCol="0">
            <a:spAutoFit/>
          </a:bodyPr>
          <a:lstStyle/>
          <a:p>
            <a:r>
              <a:rPr lang="en-US" dirty="0" smtClean="0"/>
              <a:t>The equivalent circuit model developed in Lesson 2 acts as the real battery cell for these tests.  The state of charge from this model is the actual SOC that the estimated state of charge is compared against for accuracy.</a:t>
            </a:r>
            <a:endParaRPr lang="en-US" dirty="0"/>
          </a:p>
        </p:txBody>
      </p:sp>
    </p:spTree>
    <p:extLst>
      <p:ext uri="{BB962C8B-B14F-4D97-AF65-F5344CB8AC3E}">
        <p14:creationId xmlns:p14="http://schemas.microsoft.com/office/powerpoint/2010/main" val="16256586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457200" y="1646237"/>
            <a:ext cx="8229600" cy="4525963"/>
          </a:xfrm>
        </p:spPr>
        <p:txBody>
          <a:bodyPr>
            <a:normAutofit/>
          </a:bodyPr>
          <a:lstStyle/>
          <a:p>
            <a:pPr marL="0" indent="0">
              <a:buNone/>
            </a:pPr>
            <a:r>
              <a:rPr lang="en-US" dirty="0" smtClean="0"/>
              <a:t>[1] 	C. </a:t>
            </a:r>
            <a:r>
              <a:rPr lang="en-US" dirty="0" err="1" smtClean="0"/>
              <a:t>Rahn</a:t>
            </a:r>
            <a:r>
              <a:rPr lang="en-US" dirty="0" smtClean="0"/>
              <a:t> and C.Y. Wang. </a:t>
            </a:r>
            <a:r>
              <a:rPr lang="en-US" i="1" dirty="0" smtClean="0"/>
              <a:t>Battery Systems 	Engineering</a:t>
            </a:r>
            <a:r>
              <a:rPr lang="en-US" dirty="0" smtClean="0"/>
              <a:t>. </a:t>
            </a:r>
            <a:r>
              <a:rPr lang="en-US" dirty="0" err="1" smtClean="0"/>
              <a:t>Chichester</a:t>
            </a:r>
            <a:r>
              <a:rPr lang="en-US" dirty="0" smtClean="0"/>
              <a:t>: John Wiley &amp; 	Sons, 2013. </a:t>
            </a:r>
          </a:p>
          <a:p>
            <a:pPr marL="0" indent="0">
              <a:buNone/>
            </a:pPr>
            <a:endParaRPr lang="en-US" dirty="0" smtClean="0"/>
          </a:p>
          <a:p>
            <a:pPr marL="0" indent="0">
              <a:buNone/>
            </a:pPr>
            <a:endParaRPr lang="en-US" dirty="0"/>
          </a:p>
          <a:p>
            <a:pPr marL="0" indent="0">
              <a:buNone/>
            </a:pPr>
            <a:endParaRPr lang="en-US" dirty="0"/>
          </a:p>
          <a:p>
            <a:pPr marL="0" indent="0">
              <a:buNone/>
            </a:pPr>
            <a:endParaRPr lang="en-US" dirty="0" smtClean="0"/>
          </a:p>
          <a:p>
            <a:pPr marL="0" indent="0">
              <a:buNone/>
            </a:pPr>
            <a:endParaRPr lang="en-US" dirty="0" smtClean="0"/>
          </a:p>
        </p:txBody>
      </p:sp>
    </p:spTree>
    <p:extLst>
      <p:ext uri="{BB962C8B-B14F-4D97-AF65-F5344CB8AC3E}">
        <p14:creationId xmlns:p14="http://schemas.microsoft.com/office/powerpoint/2010/main" val="210456075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6093</TotalTime>
  <Words>99</Words>
  <Application>Microsoft Office PowerPoint</Application>
  <PresentationFormat>On-screen Show (4:3)</PresentationFormat>
  <Paragraphs>18</Paragraphs>
  <Slides>5</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PowerPoint Presentation</vt:lpstr>
      <vt:lpstr>PowerPoint Presentation</vt:lpstr>
      <vt:lpstr>Feedback Observer Model</vt:lpstr>
      <vt:lpstr>Battery Cell with Feedback Observer</vt:lpstr>
      <vt:lpstr>References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Donald Docimo</dc:creator>
  <cp:lastModifiedBy>Beth Bezaire</cp:lastModifiedBy>
  <cp:revision>85</cp:revision>
  <dcterms:created xsi:type="dcterms:W3CDTF">2013-01-07T18:43:46Z</dcterms:created>
  <dcterms:modified xsi:type="dcterms:W3CDTF">2014-08-29T15:43:24Z</dcterms:modified>
</cp:coreProperties>
</file>